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74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75" r:id="rId15"/>
    <p:sldId id="323" r:id="rId16"/>
    <p:sldId id="376" r:id="rId17"/>
    <p:sldId id="324" r:id="rId18"/>
    <p:sldId id="325" r:id="rId19"/>
    <p:sldId id="326" r:id="rId20"/>
    <p:sldId id="327" r:id="rId21"/>
    <p:sldId id="307" r:id="rId22"/>
    <p:sldId id="328" r:id="rId23"/>
    <p:sldId id="330" r:id="rId24"/>
    <p:sldId id="372" r:id="rId25"/>
    <p:sldId id="329" r:id="rId26"/>
    <p:sldId id="331" r:id="rId27"/>
    <p:sldId id="377" r:id="rId28"/>
    <p:sldId id="332" r:id="rId29"/>
    <p:sldId id="378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79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50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31/01/21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31/01/21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31/01/21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31/01/21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31/01/21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31/01/21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31/01/21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31/01/21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31/01/21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31/01/21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31/01/21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31/01/21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  A.S. 2020/2021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1096963"/>
            <a:ext cx="8547100" cy="4660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1087438"/>
            <a:ext cx="854075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1084263"/>
            <a:ext cx="8547100" cy="4686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1087438"/>
            <a:ext cx="854710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941388"/>
            <a:ext cx="8896350" cy="497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785813"/>
            <a:ext cx="9747250" cy="5283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09663"/>
            <a:ext cx="8521700" cy="4635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975" y="1106488"/>
            <a:ext cx="8528050" cy="46418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1087438"/>
            <a:ext cx="851535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087438"/>
            <a:ext cx="858520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75" y="1100138"/>
            <a:ext cx="8604250" cy="4654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75" y="1096963"/>
            <a:ext cx="8502650" cy="4660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1093788"/>
            <a:ext cx="8515350" cy="4667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975" y="1096963"/>
            <a:ext cx="8528050" cy="4660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0" y="1087438"/>
            <a:ext cx="850900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00138"/>
            <a:ext cx="8521700" cy="4654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941388"/>
            <a:ext cx="8896350" cy="497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PROVE PARALLELE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785813"/>
            <a:ext cx="9747250" cy="5283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785813"/>
            <a:ext cx="9747250" cy="5283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081088"/>
            <a:ext cx="8585200" cy="4692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975" y="1081088"/>
            <a:ext cx="8528050" cy="4692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081088"/>
            <a:ext cx="8521700" cy="4692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75" y="1093788"/>
            <a:ext cx="8502650" cy="4667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071563"/>
            <a:ext cx="8553450" cy="4711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087438"/>
            <a:ext cx="855345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1084263"/>
            <a:ext cx="8515350" cy="4686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1087438"/>
            <a:ext cx="854710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100" y="1074738"/>
            <a:ext cx="8559800" cy="47053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1065213"/>
            <a:ext cx="8540750" cy="472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087438"/>
            <a:ext cx="852170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941388"/>
            <a:ext cx="8896350" cy="497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093788"/>
            <a:ext cx="8553450" cy="4667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925" y="1068388"/>
            <a:ext cx="8566150" cy="4718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090613"/>
            <a:ext cx="8521700" cy="4673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00" y="1087438"/>
            <a:ext cx="8483600" cy="4679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975" y="1093788"/>
            <a:ext cx="8528050" cy="4667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38</Words>
  <Application>Microsoft Office PowerPoint</Application>
  <PresentationFormat>Personalizzato</PresentationFormat>
  <Paragraphs>12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100</cp:revision>
  <dcterms:created xsi:type="dcterms:W3CDTF">2018-12-06T20:43:28Z</dcterms:created>
  <dcterms:modified xsi:type="dcterms:W3CDTF">2021-01-31T15:29:35Z</dcterms:modified>
</cp:coreProperties>
</file>